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  <p:sldId id="272" r:id="rId9"/>
    <p:sldId id="27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3 – Niveau 2B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07762" y="1583879"/>
            <a:ext cx="1057647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2 bouquets de tulipes jaunes à 9€ le bouquet et un bouquet de tulipes rouges à 12€. Il paie avec un billet de 50 euros. Combien la vendeuse va-t-elle lui rendre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98876" y="1583879"/>
            <a:ext cx="1059424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Romain achète 3 bouquets de tulipes jaunes à 12€ le bouquet et un bouquet de tulipes rouges à 24€. Il paie avec un billet de 100 euros. Combien la vendeuse va-t-elle lui rendre 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73856" y="1583879"/>
            <a:ext cx="10444288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Romain achète un bouquet de tulipes jaunes à 9€ et deux bouquets de tulipes rouges à 25€ le bouquet. Il paie avec un billet de 100 euros. Combien la vendeuse va-t-elle lui rendre 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15283" y="2507209"/>
            <a:ext cx="8561434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sachet contient 500 bulbes de tulipe. On peut planter … lignes de 10 tulipes.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809723" y="2507209"/>
            <a:ext cx="8572554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sachet contient 150 bulbes de tulipe. On peut planter … lignes de 50 tulipes.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946351" y="2507209"/>
            <a:ext cx="829929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sachet contient 56 bulbes de tulipe. On peut planter … lignes de 7 tulipes.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937020" y="2507209"/>
            <a:ext cx="8317959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sachet contient 36 bulbes de tulipe. On peut planter … lignes de 6 tulipes.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73554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946351" y="2507209"/>
            <a:ext cx="8299298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Un sachet contient 45 bulbes de tulipe. On peut planter … lignes de 9 tulipes.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549165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246</Words>
  <Application>Microsoft Office PowerPoint</Application>
  <PresentationFormat>Grand écran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15</cp:revision>
  <dcterms:created xsi:type="dcterms:W3CDTF">2023-11-24T11:21:07Z</dcterms:created>
  <dcterms:modified xsi:type="dcterms:W3CDTF">2025-03-02T17:02:08Z</dcterms:modified>
</cp:coreProperties>
</file>